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95" r:id="rId4"/>
    <p:sldId id="290" r:id="rId5"/>
    <p:sldId id="292" r:id="rId6"/>
    <p:sldId id="293" r:id="rId7"/>
    <p:sldId id="289" r:id="rId8"/>
    <p:sldId id="272" r:id="rId9"/>
    <p:sldId id="273" r:id="rId10"/>
    <p:sldId id="274" r:id="rId11"/>
    <p:sldId id="275" r:id="rId12"/>
    <p:sldId id="276" r:id="rId13"/>
    <p:sldId id="283" r:id="rId14"/>
    <p:sldId id="28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08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129396"/>
            <a:ext cx="11266098" cy="65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0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17" y="0"/>
            <a:ext cx="10728279" cy="67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9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141797"/>
            <a:ext cx="11723298" cy="65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2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5" y="0"/>
            <a:ext cx="1063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6" y="0"/>
            <a:ext cx="11609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QUAT TOAN THUC TE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endParaRPr lang="en-US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toc, la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2):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7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950" y="2643981"/>
            <a:ext cx="61341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62" y="3348831"/>
            <a:ext cx="57816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0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28825"/>
            <a:ext cx="57340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4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2409825"/>
            <a:ext cx="60102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714500"/>
            <a:ext cx="6000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4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KET CAC DANG TOAN NHAN DIEN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he PT/ PT (dang 1)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Cano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xuôi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MÒ,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rợ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v..v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Viet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y=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ax+b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Taxi,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 1 Phuong Trinh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Tim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CÓ GIA TỐC: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rơi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gió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buồm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Sang)</a:t>
            </a:r>
          </a:p>
          <a:p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LAI CAC BAI DA SAI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19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135078"/>
            <a:ext cx="10358446" cy="64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118100"/>
            <a:ext cx="10722634" cy="66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6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3488</TotalTime>
  <Words>363</Words>
  <Application>Microsoft Office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104</cp:revision>
  <dcterms:created xsi:type="dcterms:W3CDTF">2021-02-11T11:20:39Z</dcterms:created>
  <dcterms:modified xsi:type="dcterms:W3CDTF">2021-05-30T03:05:21Z</dcterms:modified>
</cp:coreProperties>
</file>